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 snapToGrid="0">
      <p:cViewPr varScale="1">
        <p:scale>
          <a:sx n="97" d="100"/>
          <a:sy n="97" d="100"/>
        </p:scale>
        <p:origin x="-102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nnaemadre.wordpress.com/2013/10/07/putzino-alluniversit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559EF9-7847-4015-B2DC-320C53C97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545911"/>
            <a:ext cx="8689976" cy="3264088"/>
          </a:xfrm>
        </p:spPr>
        <p:txBody>
          <a:bodyPr>
            <a:normAutofit fontScale="90000"/>
          </a:bodyPr>
          <a:lstStyle/>
          <a:p>
            <a:r>
              <a:rPr lang="it-IT" dirty="0"/>
              <a:t>SCUOLA </a:t>
            </a:r>
            <a:r>
              <a:rPr lang="it-IT"/>
              <a:t>PRIMARIA «</a:t>
            </a:r>
            <a:r>
              <a:rPr lang="it-IT" dirty="0" err="1"/>
              <a:t>A.BEGARELLI</a:t>
            </a:r>
            <a:r>
              <a:rPr lang="it-IT" dirty="0"/>
              <a:t>»</a:t>
            </a:r>
            <a:br>
              <a:rPr lang="it-IT" dirty="0"/>
            </a:br>
            <a:r>
              <a:rPr lang="it-IT" b="1" dirty="0"/>
              <a:t>CONSEGNA DIPLOMI ALUNNI CLASSI QUINTE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/>
              <a:t>ANNO SCOLASTICO 2017/18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34C58B1-EA93-4D03-BB01-DEF9FB5AC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5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CLASSE 5°B LUNEDI’ 4 GIUGNO 2018 ORE 17</a:t>
            </a:r>
          </a:p>
          <a:p>
            <a:r>
              <a:rPr lang="it-IT" dirty="0">
                <a:solidFill>
                  <a:schemeClr val="tx1"/>
                </a:solidFill>
              </a:rPr>
              <a:t>CLASSE 5°A MARTEDI’ 5 GIUGNO 2018 ORE 17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1DE7312-3810-44B2-9B51-D44EF60A6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953308" y="1358119"/>
            <a:ext cx="1758827" cy="17162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F26446C-ABE9-48AD-B986-6355F0ED5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53" y="548640"/>
            <a:ext cx="1165168" cy="11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461348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32</TotalTime>
  <Words>23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Goccia</vt:lpstr>
      <vt:lpstr>SCUOLA PRIMARIA «A.BEGARELLI» CONSEGNA DIPLOMI ALUNNI CLASSI QUINTE ANNO SCOLASTICO 2017/18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PRIMARIA «A.BEGARELLI» CONSEGNA DIPLOMI ALUNNI CLASSI QUINTE ANNO SCOLASTICO 2017/18</dc:title>
  <dc:creator>Monica Molinari</dc:creator>
  <cp:lastModifiedBy>Utente Windows</cp:lastModifiedBy>
  <cp:revision>4</cp:revision>
  <dcterms:created xsi:type="dcterms:W3CDTF">2018-06-01T07:28:13Z</dcterms:created>
  <dcterms:modified xsi:type="dcterms:W3CDTF">2018-06-01T08:46:08Z</dcterms:modified>
</cp:coreProperties>
</file>