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3"/>
  </p:sldIdLst>
  <p:sldSz cx="9144000" cy="5141595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01" userDrawn="1">
          <p15:clr>
            <a:srgbClr val="A4A3A4"/>
          </p15:clr>
        </p15:guide>
        <p15:guide id="2" pos="2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3000"/>
    <a:srgbClr val="EA5514"/>
    <a:srgbClr val="FBE22D"/>
    <a:srgbClr val="98D2E3"/>
    <a:srgbClr val="A9D25A"/>
    <a:srgbClr val="EB4544"/>
    <a:srgbClr val="7BBFAA"/>
    <a:srgbClr val="F5D805"/>
    <a:srgbClr val="C24710"/>
    <a:srgbClr val="FCFB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-1224" y="-804"/>
      </p:cViewPr>
      <p:guideLst>
        <p:guide orient="horz" pos="1601"/>
        <p:guide pos="286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6" d="100"/>
          <a:sy n="86" d="100"/>
        </p:scale>
        <p:origin x="-3846" y="-90"/>
      </p:cViewPr>
      <p:guideLst>
        <p:guide orient="horz" pos="2848"/>
        <p:guide pos="214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A00D77-675F-4030-AD1B-4A6B1A09998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Click to edit Master text style</a:t>
            </a:r>
            <a:endParaRPr lang="zh-CN" altLang="en-US" smtClean="0"/>
          </a:p>
          <a:p>
            <a:pPr lvl="1"/>
            <a:r>
              <a:rPr lang="zh-CN" altLang="en-US" smtClean="0"/>
              <a:t>Second level</a:t>
            </a:r>
            <a:endParaRPr lang="zh-CN" altLang="en-US" smtClean="0"/>
          </a:p>
          <a:p>
            <a:pPr lvl="2"/>
            <a:r>
              <a:rPr lang="zh-CN" altLang="en-US" smtClean="0"/>
              <a:t>Third level</a:t>
            </a:r>
            <a:endParaRPr lang="zh-CN" altLang="en-US" smtClean="0"/>
          </a:p>
          <a:p>
            <a:pPr lvl="3"/>
            <a:r>
              <a:rPr lang="zh-CN" altLang="en-US" smtClean="0"/>
              <a:t>Fourth level</a:t>
            </a:r>
            <a:endParaRPr lang="zh-CN" altLang="en-US" smtClean="0"/>
          </a:p>
          <a:p>
            <a:pPr lvl="4"/>
            <a:r>
              <a:rPr lang="zh-CN" altLang="en-US" smtClean="0"/>
              <a:t>Fifth level</a:t>
            </a:r>
            <a:endParaRPr lang="zh-CN" altLang="en-US" smtClean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38A185-F9DB-4B92-A1A8-CCD8A76DEA2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326"/>
            <a:ext cx="7772400" cy="1102179"/>
          </a:xfrm>
        </p:spPr>
        <p:txBody>
          <a:bodyPr/>
          <a:lstStyle/>
          <a:p>
            <a:r>
              <a:rPr lang="zh-CN" altLang="en-US" smtClean="0"/>
              <a:t>Click to edit Master title style</a:t>
            </a:r>
            <a:endParaRPr lang="zh-CN" altLang="en-US" smtClean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13751"/>
            <a:ext cx="6400800" cy="131404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Click to edit Master title style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54065-6D17-4A3A-91E4-21B75217D3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F8CD-9200-4504-81DD-97A3817DB8C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Click to edit Master title style</a:t>
            </a:r>
            <a:endParaRPr lang="zh-CN" altLang="en-US" smtClean="0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Click to edit Master text style</a:t>
            </a:r>
            <a:endParaRPr lang="zh-CN" altLang="en-US" smtClean="0"/>
          </a:p>
          <a:p>
            <a:pPr lvl="1"/>
            <a:r>
              <a:rPr lang="zh-CN" altLang="en-US" smtClean="0"/>
              <a:t>Second level</a:t>
            </a:r>
            <a:endParaRPr lang="zh-CN" altLang="en-US" smtClean="0"/>
          </a:p>
          <a:p>
            <a:pPr lvl="2"/>
            <a:r>
              <a:rPr lang="zh-CN" altLang="en-US" smtClean="0"/>
              <a:t>Third level</a:t>
            </a:r>
            <a:endParaRPr lang="zh-CN" altLang="en-US" smtClean="0"/>
          </a:p>
          <a:p>
            <a:pPr lvl="3"/>
            <a:r>
              <a:rPr lang="zh-CN" altLang="en-US" smtClean="0"/>
              <a:t>Fourth level</a:t>
            </a:r>
            <a:endParaRPr lang="zh-CN" altLang="en-US" smtClean="0"/>
          </a:p>
          <a:p>
            <a:pPr lvl="4"/>
            <a:r>
              <a:rPr lang="zh-CN" altLang="en-US" smtClean="0"/>
              <a:t>Fifth level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54065-6D17-4A3A-91E4-21B75217D3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F8CD-9200-4504-81DD-97A3817DB8C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15"/>
            <a:ext cx="8229600" cy="8569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Click to edit Master title style</a:t>
            </a:r>
            <a:endParaRPr lang="zh-CN" altLang="en-US" smtClean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99780"/>
            <a:ext cx="8229600" cy="33934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Click to edit Master text style</a:t>
            </a:r>
            <a:endParaRPr lang="zh-CN" altLang="en-US" smtClean="0"/>
          </a:p>
          <a:p>
            <a:pPr lvl="1"/>
            <a:r>
              <a:rPr lang="zh-CN" altLang="en-US" smtClean="0"/>
              <a:t>Second level</a:t>
            </a:r>
            <a:endParaRPr lang="zh-CN" altLang="en-US" smtClean="0"/>
          </a:p>
          <a:p>
            <a:pPr lvl="2"/>
            <a:r>
              <a:rPr lang="zh-CN" altLang="en-US" smtClean="0"/>
              <a:t>Third level</a:t>
            </a:r>
            <a:endParaRPr lang="zh-CN" altLang="en-US" smtClean="0"/>
          </a:p>
          <a:p>
            <a:pPr lvl="3"/>
            <a:r>
              <a:rPr lang="zh-CN" altLang="en-US" smtClean="0"/>
              <a:t>Fourth level</a:t>
            </a:r>
            <a:endParaRPr lang="zh-CN" altLang="en-US" smtClean="0"/>
          </a:p>
          <a:p>
            <a:pPr lvl="4"/>
            <a:r>
              <a:rPr lang="zh-CN" altLang="en-US" smtClean="0"/>
              <a:t>Fifth level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5792"/>
            <a:ext cx="2133600" cy="2737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54065-6D17-4A3A-91E4-21B75217D3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5792"/>
            <a:ext cx="2895600" cy="2737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5792"/>
            <a:ext cx="2133600" cy="2737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A8F8CD-9200-4504-81DD-97A3817DB8C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.png"/><Relationship Id="rId2" Type="http://schemas.microsoft.com/office/2007/relationships/media" Target="../media/media1.mp3"/><Relationship Id="rId1" Type="http://schemas.openxmlformats.org/officeDocument/2006/relationships/audio" Target="../media/media1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7"/>
          <p:cNvSpPr>
            <a:spLocks noChangeArrowheads="1"/>
          </p:cNvSpPr>
          <p:nvPr/>
        </p:nvSpPr>
        <p:spPr bwMode="auto">
          <a:xfrm>
            <a:off x="5472114" y="-808990"/>
            <a:ext cx="1892300" cy="1895475"/>
          </a:xfrm>
          <a:prstGeom prst="ellipse">
            <a:avLst/>
          </a:prstGeom>
          <a:solidFill>
            <a:srgbClr val="BAE36B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8" name="Oval 8"/>
          <p:cNvSpPr>
            <a:spLocks noChangeArrowheads="1"/>
          </p:cNvSpPr>
          <p:nvPr/>
        </p:nvSpPr>
        <p:spPr bwMode="auto">
          <a:xfrm>
            <a:off x="7148514" y="46672"/>
            <a:ext cx="184150" cy="184150"/>
          </a:xfrm>
          <a:prstGeom prst="ellipse">
            <a:avLst/>
          </a:prstGeom>
          <a:solidFill>
            <a:srgbClr val="6EAB1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9" name="Oval 9"/>
          <p:cNvSpPr>
            <a:spLocks noChangeArrowheads="1"/>
          </p:cNvSpPr>
          <p:nvPr/>
        </p:nvSpPr>
        <p:spPr bwMode="auto">
          <a:xfrm>
            <a:off x="4967288" y="680085"/>
            <a:ext cx="1276350" cy="1281113"/>
          </a:xfrm>
          <a:prstGeom prst="ellipse">
            <a:avLst/>
          </a:prstGeom>
          <a:solidFill>
            <a:srgbClr val="B9DBDD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1" name="Oval 11"/>
          <p:cNvSpPr>
            <a:spLocks noChangeArrowheads="1"/>
          </p:cNvSpPr>
          <p:nvPr/>
        </p:nvSpPr>
        <p:spPr bwMode="auto">
          <a:xfrm>
            <a:off x="7386639" y="157798"/>
            <a:ext cx="381000" cy="377825"/>
          </a:xfrm>
          <a:prstGeom prst="ellipse">
            <a:avLst/>
          </a:prstGeom>
          <a:solidFill>
            <a:srgbClr val="F5EA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2" name="Oval 12"/>
          <p:cNvSpPr>
            <a:spLocks noChangeArrowheads="1"/>
          </p:cNvSpPr>
          <p:nvPr/>
        </p:nvSpPr>
        <p:spPr bwMode="auto">
          <a:xfrm>
            <a:off x="7904164" y="-986790"/>
            <a:ext cx="2003425" cy="2006600"/>
          </a:xfrm>
          <a:prstGeom prst="ellipse">
            <a:avLst/>
          </a:prstGeom>
          <a:solidFill>
            <a:srgbClr val="F4D500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3" name="Oval 13"/>
          <p:cNvSpPr>
            <a:spLocks noChangeArrowheads="1"/>
          </p:cNvSpPr>
          <p:nvPr/>
        </p:nvSpPr>
        <p:spPr bwMode="auto">
          <a:xfrm>
            <a:off x="7107239" y="641985"/>
            <a:ext cx="1790700" cy="1795463"/>
          </a:xfrm>
          <a:prstGeom prst="ellipse">
            <a:avLst/>
          </a:prstGeom>
          <a:solidFill>
            <a:srgbClr val="D8AEAF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4" name="Oval 14"/>
          <p:cNvSpPr>
            <a:spLocks noChangeArrowheads="1"/>
          </p:cNvSpPr>
          <p:nvPr/>
        </p:nvSpPr>
        <p:spPr bwMode="auto">
          <a:xfrm>
            <a:off x="8567739" y="1799273"/>
            <a:ext cx="714375" cy="714375"/>
          </a:xfrm>
          <a:prstGeom prst="ellipse">
            <a:avLst/>
          </a:prstGeom>
          <a:solidFill>
            <a:srgbClr val="99CED2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5" name="Oval 15"/>
          <p:cNvSpPr>
            <a:spLocks noChangeArrowheads="1"/>
          </p:cNvSpPr>
          <p:nvPr/>
        </p:nvSpPr>
        <p:spPr bwMode="auto">
          <a:xfrm>
            <a:off x="8958264" y="1076960"/>
            <a:ext cx="365125" cy="365125"/>
          </a:xfrm>
          <a:prstGeom prst="ellipse">
            <a:avLst/>
          </a:prstGeom>
          <a:solidFill>
            <a:srgbClr val="CB99CC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6" name="Oval 16"/>
          <p:cNvSpPr>
            <a:spLocks noChangeArrowheads="1"/>
          </p:cNvSpPr>
          <p:nvPr/>
        </p:nvSpPr>
        <p:spPr bwMode="auto">
          <a:xfrm>
            <a:off x="7770814" y="2389823"/>
            <a:ext cx="635000" cy="636588"/>
          </a:xfrm>
          <a:prstGeom prst="ellipse">
            <a:avLst/>
          </a:prstGeom>
          <a:solidFill>
            <a:srgbClr val="E78A47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7" name="Oval 17"/>
          <p:cNvSpPr>
            <a:spLocks noChangeArrowheads="1"/>
          </p:cNvSpPr>
          <p:nvPr/>
        </p:nvSpPr>
        <p:spPr bwMode="auto">
          <a:xfrm>
            <a:off x="6992939" y="2813685"/>
            <a:ext cx="1016000" cy="1017588"/>
          </a:xfrm>
          <a:prstGeom prst="ellipse">
            <a:avLst/>
          </a:prstGeom>
          <a:solidFill>
            <a:srgbClr val="A5CB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8" name="Oval 18"/>
          <p:cNvSpPr>
            <a:spLocks noChangeArrowheads="1"/>
          </p:cNvSpPr>
          <p:nvPr/>
        </p:nvSpPr>
        <p:spPr bwMode="auto">
          <a:xfrm>
            <a:off x="8278814" y="2405698"/>
            <a:ext cx="215900" cy="215900"/>
          </a:xfrm>
          <a:prstGeom prst="ellipse">
            <a:avLst/>
          </a:prstGeom>
          <a:solidFill>
            <a:srgbClr val="BDED63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" name="Oval 19"/>
          <p:cNvSpPr>
            <a:spLocks noChangeArrowheads="1"/>
          </p:cNvSpPr>
          <p:nvPr/>
        </p:nvSpPr>
        <p:spPr bwMode="auto">
          <a:xfrm>
            <a:off x="7523164" y="2240598"/>
            <a:ext cx="215900" cy="215900"/>
          </a:xfrm>
          <a:prstGeom prst="ellipse">
            <a:avLst/>
          </a:prstGeom>
          <a:solidFill>
            <a:srgbClr val="BCED61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0" name="Oval 20"/>
          <p:cNvSpPr>
            <a:spLocks noChangeArrowheads="1"/>
          </p:cNvSpPr>
          <p:nvPr/>
        </p:nvSpPr>
        <p:spPr bwMode="auto">
          <a:xfrm>
            <a:off x="7240589" y="2412048"/>
            <a:ext cx="377825" cy="379413"/>
          </a:xfrm>
          <a:prstGeom prst="ellipse">
            <a:avLst/>
          </a:prstGeom>
          <a:solidFill>
            <a:srgbClr val="CB99CC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1" name="Oval 21"/>
          <p:cNvSpPr>
            <a:spLocks noChangeArrowheads="1"/>
          </p:cNvSpPr>
          <p:nvPr/>
        </p:nvSpPr>
        <p:spPr bwMode="auto">
          <a:xfrm>
            <a:off x="6437314" y="1843723"/>
            <a:ext cx="1009650" cy="1011238"/>
          </a:xfrm>
          <a:prstGeom prst="ellipse">
            <a:avLst/>
          </a:prstGeom>
          <a:solidFill>
            <a:srgbClr val="FBE22D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2" name="Oval 22"/>
          <p:cNvSpPr>
            <a:spLocks noChangeArrowheads="1"/>
          </p:cNvSpPr>
          <p:nvPr/>
        </p:nvSpPr>
        <p:spPr bwMode="auto">
          <a:xfrm>
            <a:off x="5967414" y="1562735"/>
            <a:ext cx="555625" cy="557213"/>
          </a:xfrm>
          <a:prstGeom prst="ellipse">
            <a:avLst/>
          </a:prstGeom>
          <a:solidFill>
            <a:srgbClr val="FBE22D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3" name="Oval 23"/>
          <p:cNvSpPr>
            <a:spLocks noChangeArrowheads="1"/>
          </p:cNvSpPr>
          <p:nvPr/>
        </p:nvSpPr>
        <p:spPr bwMode="auto">
          <a:xfrm>
            <a:off x="5634039" y="2043748"/>
            <a:ext cx="514350" cy="514350"/>
          </a:xfrm>
          <a:prstGeom prst="ellipse">
            <a:avLst/>
          </a:prstGeom>
          <a:solidFill>
            <a:srgbClr val="8CDB27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5" name="Oval 25"/>
          <p:cNvSpPr>
            <a:spLocks noChangeArrowheads="1"/>
          </p:cNvSpPr>
          <p:nvPr/>
        </p:nvSpPr>
        <p:spPr bwMode="auto">
          <a:xfrm>
            <a:off x="6653214" y="3566160"/>
            <a:ext cx="146050" cy="147638"/>
          </a:xfrm>
          <a:prstGeom prst="ellipse">
            <a:avLst/>
          </a:prstGeom>
          <a:solidFill>
            <a:srgbClr val="BCED60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6" name="Oval 26"/>
          <p:cNvSpPr>
            <a:spLocks noChangeArrowheads="1"/>
          </p:cNvSpPr>
          <p:nvPr/>
        </p:nvSpPr>
        <p:spPr bwMode="auto">
          <a:xfrm>
            <a:off x="6646864" y="3986848"/>
            <a:ext cx="146050" cy="149225"/>
          </a:xfrm>
          <a:prstGeom prst="ellipse">
            <a:avLst/>
          </a:prstGeom>
          <a:solidFill>
            <a:srgbClr val="B03896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7" name="Oval 27"/>
          <p:cNvSpPr>
            <a:spLocks noChangeArrowheads="1"/>
          </p:cNvSpPr>
          <p:nvPr/>
        </p:nvSpPr>
        <p:spPr bwMode="auto">
          <a:xfrm>
            <a:off x="6621464" y="4263073"/>
            <a:ext cx="241300" cy="241300"/>
          </a:xfrm>
          <a:prstGeom prst="ellipse">
            <a:avLst/>
          </a:prstGeom>
          <a:solidFill>
            <a:srgbClr val="F0CA6C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8" name="Oval 28"/>
          <p:cNvSpPr>
            <a:spLocks noChangeArrowheads="1"/>
          </p:cNvSpPr>
          <p:nvPr/>
        </p:nvSpPr>
        <p:spPr bwMode="auto">
          <a:xfrm>
            <a:off x="6392864" y="4672648"/>
            <a:ext cx="104775" cy="106363"/>
          </a:xfrm>
          <a:prstGeom prst="ellipse">
            <a:avLst/>
          </a:prstGeom>
          <a:solidFill>
            <a:srgbClr val="F0CA6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9" name="Oval 29"/>
          <p:cNvSpPr>
            <a:spLocks noChangeArrowheads="1"/>
          </p:cNvSpPr>
          <p:nvPr/>
        </p:nvSpPr>
        <p:spPr bwMode="auto">
          <a:xfrm>
            <a:off x="6589714" y="5039360"/>
            <a:ext cx="146050" cy="146050"/>
          </a:xfrm>
          <a:prstGeom prst="ellipse">
            <a:avLst/>
          </a:prstGeom>
          <a:solidFill>
            <a:srgbClr val="7BBFAA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0" name="Oval 30"/>
          <p:cNvSpPr>
            <a:spLocks noChangeArrowheads="1"/>
          </p:cNvSpPr>
          <p:nvPr/>
        </p:nvSpPr>
        <p:spPr bwMode="auto">
          <a:xfrm>
            <a:off x="6586539" y="4672648"/>
            <a:ext cx="263525" cy="261938"/>
          </a:xfrm>
          <a:prstGeom prst="ellipse">
            <a:avLst/>
          </a:prstGeom>
          <a:solidFill>
            <a:srgbClr val="EB4544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1" name="Oval 31"/>
          <p:cNvSpPr>
            <a:spLocks noChangeArrowheads="1"/>
          </p:cNvSpPr>
          <p:nvPr/>
        </p:nvSpPr>
        <p:spPr bwMode="auto">
          <a:xfrm>
            <a:off x="6513514" y="4861560"/>
            <a:ext cx="149225" cy="149225"/>
          </a:xfrm>
          <a:prstGeom prst="ellipse">
            <a:avLst/>
          </a:prstGeom>
          <a:solidFill>
            <a:srgbClr val="8DC65B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24" name="Oval 32"/>
          <p:cNvSpPr>
            <a:spLocks noChangeArrowheads="1"/>
          </p:cNvSpPr>
          <p:nvPr/>
        </p:nvSpPr>
        <p:spPr bwMode="auto">
          <a:xfrm>
            <a:off x="6408739" y="4339273"/>
            <a:ext cx="333375" cy="333375"/>
          </a:xfrm>
          <a:prstGeom prst="ellipse">
            <a:avLst/>
          </a:prstGeom>
          <a:solidFill>
            <a:srgbClr val="98D2E3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25" name="Oval 33"/>
          <p:cNvSpPr>
            <a:spLocks noChangeArrowheads="1"/>
          </p:cNvSpPr>
          <p:nvPr/>
        </p:nvSpPr>
        <p:spPr bwMode="auto">
          <a:xfrm>
            <a:off x="6478589" y="1656398"/>
            <a:ext cx="463550" cy="463550"/>
          </a:xfrm>
          <a:prstGeom prst="ellipse">
            <a:avLst/>
          </a:prstGeom>
          <a:solidFill>
            <a:srgbClr val="B9DBDD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27" name="Oval 34"/>
          <p:cNvSpPr>
            <a:spLocks noChangeArrowheads="1"/>
          </p:cNvSpPr>
          <p:nvPr/>
        </p:nvSpPr>
        <p:spPr bwMode="auto">
          <a:xfrm>
            <a:off x="6754814" y="3547110"/>
            <a:ext cx="622300" cy="623888"/>
          </a:xfrm>
          <a:prstGeom prst="ellipse">
            <a:avLst/>
          </a:prstGeom>
          <a:solidFill>
            <a:srgbClr val="98D2E3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28" name="Oval 35"/>
          <p:cNvSpPr>
            <a:spLocks noChangeArrowheads="1"/>
          </p:cNvSpPr>
          <p:nvPr/>
        </p:nvSpPr>
        <p:spPr bwMode="auto">
          <a:xfrm>
            <a:off x="6269039" y="3413760"/>
            <a:ext cx="422275" cy="420688"/>
          </a:xfrm>
          <a:prstGeom prst="ellipse">
            <a:avLst/>
          </a:prstGeom>
          <a:solidFill>
            <a:srgbClr val="E27902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29" name="Oval 36"/>
          <p:cNvSpPr>
            <a:spLocks noChangeArrowheads="1"/>
          </p:cNvSpPr>
          <p:nvPr/>
        </p:nvSpPr>
        <p:spPr bwMode="auto">
          <a:xfrm>
            <a:off x="6002339" y="3732848"/>
            <a:ext cx="574675" cy="571500"/>
          </a:xfrm>
          <a:prstGeom prst="ellipse">
            <a:avLst/>
          </a:prstGeom>
          <a:solidFill>
            <a:srgbClr val="A9D25A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30" name="Oval 37"/>
          <p:cNvSpPr>
            <a:spLocks noChangeArrowheads="1"/>
          </p:cNvSpPr>
          <p:nvPr/>
        </p:nvSpPr>
        <p:spPr bwMode="auto">
          <a:xfrm>
            <a:off x="5586414" y="2364423"/>
            <a:ext cx="1066800" cy="1068388"/>
          </a:xfrm>
          <a:prstGeom prst="ellipse">
            <a:avLst/>
          </a:prstGeom>
          <a:solidFill>
            <a:srgbClr val="EA5514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2" name="7940372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-1322684" y="-986790"/>
            <a:ext cx="609600" cy="609600"/>
          </a:xfrm>
          <a:prstGeom prst="rect">
            <a:avLst/>
          </a:prstGeom>
        </p:spPr>
      </p:pic>
      <p:sp>
        <p:nvSpPr>
          <p:cNvPr id="112" name="TextBox 111"/>
          <p:cNvSpPr txBox="1"/>
          <p:nvPr/>
        </p:nvSpPr>
        <p:spPr>
          <a:xfrm>
            <a:off x="1259205" y="1503045"/>
            <a:ext cx="6360795" cy="12801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it-IT" altLang="zh-CN" sz="36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Assemblea per i genitori sull’orientamento</a:t>
            </a:r>
            <a:endParaRPr lang="it-IT" altLang="zh-CN" sz="3600" b="1" u="sng" dirty="0" smtClean="0">
              <a:solidFill>
                <a:schemeClr val="tx1">
                  <a:lumMod val="75000"/>
                  <a:lumOff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3" name="圆角矩形 112"/>
          <p:cNvSpPr/>
          <p:nvPr/>
        </p:nvSpPr>
        <p:spPr>
          <a:xfrm>
            <a:off x="3983990" y="4378960"/>
            <a:ext cx="4914265" cy="36068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3"/>
          </a:lnRef>
          <a:fillRef idx="2">
            <a:schemeClr val="accent3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altLang="en-US" sz="1200" b="1" dirty="0" smtClean="0">
                <a:solidFill>
                  <a:srgbClr val="EA5514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INTERVERR</a:t>
            </a:r>
            <a:r>
              <a:rPr lang="it-IT" altLang="en-US" sz="1200" b="1" dirty="0" smtClean="0">
                <a:solidFill>
                  <a:srgbClr val="EA5514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À </a:t>
            </a:r>
            <a:r>
              <a:rPr lang="it-IT" altLang="en-US" sz="1200" b="1" dirty="0" smtClean="0">
                <a:solidFill>
                  <a:srgbClr val="EA5514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LA PSICOLOGA DOTT.SSA VALENTINA TARONI</a:t>
            </a:r>
            <a:endParaRPr lang="it-IT" altLang="en-US" sz="1200" b="1" dirty="0" smtClean="0">
              <a:solidFill>
                <a:srgbClr val="EA5514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24" name="Text Box 19"/>
          <p:cNvSpPr txBox="1">
            <a:spLocks noChangeArrowheads="1"/>
          </p:cNvSpPr>
          <p:nvPr/>
        </p:nvSpPr>
        <p:spPr bwMode="auto">
          <a:xfrm flipH="1">
            <a:off x="313690" y="3291205"/>
            <a:ext cx="76200" cy="688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noAutofit/>
          </a:bodyPr>
          <a:lstStyle/>
          <a:p>
            <a:pPr algn="l"/>
            <a:endParaRPr lang="it-IT" altLang="en-US" sz="1200" dirty="0">
              <a:solidFill>
                <a:srgbClr val="7030A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25" name="Text Box 20"/>
          <p:cNvSpPr txBox="1">
            <a:spLocks noChangeArrowheads="1"/>
          </p:cNvSpPr>
          <p:nvPr/>
        </p:nvSpPr>
        <p:spPr bwMode="auto">
          <a:xfrm>
            <a:off x="2734310" y="3072765"/>
            <a:ext cx="3414395" cy="4222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2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>
            <a:noAutofit/>
          </a:bodyPr>
          <a:lstStyle/>
          <a:p>
            <a:pPr algn="ctr"/>
            <a:r>
              <a:rPr lang="it-IT" altLang="zh-CN" sz="1600" b="1" dirty="0">
                <a:solidFill>
                  <a:srgbClr val="403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Martedì 5 dicembre ORE 18.15</a:t>
            </a:r>
            <a:endParaRPr lang="it-IT" altLang="zh-CN" sz="1600" b="1" dirty="0">
              <a:solidFill>
                <a:srgbClr val="403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" name="Oval 10"/>
          <p:cNvSpPr>
            <a:spLocks noChangeArrowheads="1"/>
          </p:cNvSpPr>
          <p:nvPr/>
        </p:nvSpPr>
        <p:spPr bwMode="auto">
          <a:xfrm>
            <a:off x="529590" y="3566160"/>
            <a:ext cx="2204720" cy="1235710"/>
          </a:xfrm>
          <a:prstGeom prst="ellipse">
            <a:avLst/>
          </a:prstGeom>
          <a:solidFill>
            <a:srgbClr val="ED9B38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algn="ctr"/>
            <a:r>
              <a:rPr lang="it-IT" altLang="zh-CN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AULA MAGNA </a:t>
            </a:r>
            <a:endParaRPr lang="it-IT" altLang="zh-CN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altLang="zh-CN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SCUOLA CARDUCCI </a:t>
            </a:r>
            <a:endParaRPr lang="it-IT" altLang="zh-CN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s 3"/>
          <p:cNvSpPr/>
          <p:nvPr/>
        </p:nvSpPr>
        <p:spPr>
          <a:xfrm>
            <a:off x="611505" y="234950"/>
            <a:ext cx="8006080" cy="82994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it-IT" altLang="en-US" sz="4800" b="1">
                <a:ln w="13462">
                  <a:solidFill>
                    <a:srgbClr val="403000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  <a:reflection blurRad="6350" stA="60000" endA="900" endPos="58000" dir="5400000" sy="-100000" algn="bl" rotWithShape="0"/>
                </a:effectLst>
              </a:rPr>
              <a:t>INFORMATI SI SCEGLIE MEGLIO</a:t>
            </a:r>
            <a:endParaRPr lang="it-IT" altLang="en-US" sz="4800" b="1">
              <a:ln w="13462">
                <a:solidFill>
                  <a:srgbClr val="403000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  <a:reflection blurRad="6350" stA="60000" endA="900" endPos="580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>
    <p:fade thruBlk="1"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3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" dur="3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13" dur="150" fill="hold"/>
                                            <p:tgtEl>
                                              <p:spTgt spid="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3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3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8" dur="3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20" dur="150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3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3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3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27" dur="150" fill="hold"/>
                                            <p:tgtEl>
                                              <p:spTgt spid="1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8" presetID="53" presetClass="entr" presetSubtype="16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3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3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3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6" presetClass="emph" presetSubtype="0" autoRev="1" fill="hold" grpId="1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Scale>
                                          <p:cBhvr>
                                            <p:cTn id="34" dur="150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5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7" dur="3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3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9" dur="3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6" presetClass="emph" presetSubtype="0" autoRev="1" fill="hold" grpId="1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41" dur="150" fill="hold"/>
                                            <p:tgtEl>
                                              <p:spTgt spid="1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2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4" dur="3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3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6" dur="3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48" dur="15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9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3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3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3" dur="3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55" dur="15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6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8" dur="3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3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0" dur="3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62" dur="150" fill="hold"/>
                                            <p:tgtEl>
                                              <p:spTgt spid="2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3" presetID="53" presetClass="entr" presetSubtype="16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5" dur="300" fill="hold"/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300" fill="hold"/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7" dur="300"/>
                                            <p:tgtEl>
                                              <p:spTgt spid="10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6" presetClass="emph" presetSubtype="0" autoRev="1" fill="hold" grpId="1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69" dur="150" fill="hold"/>
                                            <p:tgtEl>
                                              <p:spTgt spid="102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2" dur="3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3" dur="3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4" dur="3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5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76" dur="150" fill="hold"/>
                                            <p:tgtEl>
                                              <p:spTgt spid="1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7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9" dur="3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0" dur="3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1" dur="3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2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83" dur="150" fill="hold"/>
                                            <p:tgtEl>
                                              <p:spTgt spid="1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4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6" dur="3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7" dur="3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8" dur="3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90" dur="150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3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3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5" dur="3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6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97" dur="150" fill="hold"/>
                                            <p:tgtEl>
                                              <p:spTgt spid="2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0" dur="3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1" dur="3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2" dur="3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3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104" dur="150" fill="hold"/>
                                            <p:tgtEl>
                                              <p:spTgt spid="1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5" presetID="53" presetClass="entr" presetSubtype="1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7" dur="3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8" dur="3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9" dur="3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0" presetID="6" presetClass="emph" presetSubtype="0" autoRev="1" fill="hold" grpId="1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Scale>
                                          <p:cBhvr>
                                            <p:cTn id="111" dur="15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2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4" dur="3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5" dur="3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6" dur="3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7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118" dur="150" fill="hold"/>
                                            <p:tgtEl>
                                              <p:spTgt spid="2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9" presetID="53" presetClass="entr" presetSubtype="16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1" dur="3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2" dur="3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3" dur="3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4" presetID="6" presetClass="emph" presetSubtype="0" autoRev="1" fill="hold" grpId="1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Scale>
                                          <p:cBhvr>
                                            <p:cTn id="125" dur="150" fill="hold"/>
                                            <p:tgtEl>
                                              <p:spTgt spid="2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26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8" dur="3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9" dur="3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0" dur="300"/>
                                            <p:tgtEl>
                                              <p:spTgt spid="10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1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132" dur="150" fill="hold"/>
                                            <p:tgtEl>
                                              <p:spTgt spid="103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5" dur="3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6" dur="3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7" dur="3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8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139" dur="150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0" presetID="53" presetClass="entr" presetSubtype="16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2" dur="300" fill="hold"/>
                                            <p:tgtEl>
                                              <p:spTgt spid="10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3" dur="300" fill="hold"/>
                                            <p:tgtEl>
                                              <p:spTgt spid="10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4" dur="300"/>
                                            <p:tgtEl>
                                              <p:spTgt spid="10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5" presetID="6" presetClass="emph" presetSubtype="0" autoRev="1" fill="hold" grpId="1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146" dur="150" fill="hold"/>
                                            <p:tgtEl>
                                              <p:spTgt spid="102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7" presetID="53" presetClass="entr" presetSubtype="1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9" dur="3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0" dur="3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1" dur="300"/>
                                            <p:tgtEl>
                                              <p:spTgt spid="10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2" presetID="6" presetClass="emph" presetSubtype="0" autoRev="1" fill="hold" grpId="1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Scale>
                                          <p:cBhvr>
                                            <p:cTn id="153" dur="150" fill="hold"/>
                                            <p:tgtEl>
                                              <p:spTgt spid="102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4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6" dur="3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7" dur="3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8" dur="3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9" presetID="6" presetClass="emph" presetSubtype="0" autoRev="1" fill="hold" grpId="1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160" dur="150" fill="hold"/>
                                            <p:tgtEl>
                                              <p:spTgt spid="2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6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3" dur="300" fill="hold"/>
                                            <p:tgtEl>
                                              <p:spTgt spid="10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4" dur="300" fill="hold"/>
                                            <p:tgtEl>
                                              <p:spTgt spid="10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5" dur="300"/>
                                            <p:tgtEl>
                                              <p:spTgt spid="10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6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167" dur="150" fill="hold"/>
                                            <p:tgtEl>
                                              <p:spTgt spid="102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68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0" dur="3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1" dur="3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2" dur="3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3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174" dur="150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75" presetID="53" presetClass="entr" presetSubtype="16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7" dur="3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8" dur="3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9" dur="3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0" presetID="6" presetClass="emph" presetSubtype="0" autoRev="1" fill="hold" grpId="1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Scale>
                                          <p:cBhvr>
                                            <p:cTn id="181" dur="150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82" presetID="53" presetClass="entr" presetSubtype="1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4" dur="300" fill="hold"/>
                                            <p:tgtEl>
                                              <p:spTgt spid="10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5" dur="300" fill="hold"/>
                                            <p:tgtEl>
                                              <p:spTgt spid="10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86" dur="300"/>
                                            <p:tgtEl>
                                              <p:spTgt spid="10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7" presetID="6" presetClass="emph" presetSubtype="0" autoRev="1" fill="hold" grpId="1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Scale>
                                          <p:cBhvr>
                                            <p:cTn id="188" dur="150" fill="hold"/>
                                            <p:tgtEl>
                                              <p:spTgt spid="102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89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1" dur="3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2" dur="3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3" dur="3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4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195" dur="150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96" presetID="53" presetClass="entr" presetSubtype="16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8" dur="3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9" dur="3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0" dur="3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1" presetID="6" presetClass="emph" presetSubtype="0" autoRev="1" fill="hold" grpId="1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Scale>
                                          <p:cBhvr>
                                            <p:cTn id="202" dur="150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03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5" dur="3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6" dur="3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7" dur="3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8" presetID="6" presetClass="emph" presetSubtype="0" autoRev="1" fill="hold" grpId="1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209" dur="15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1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2" dur="3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3" dur="3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4" dur="3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5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216" dur="150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17" presetID="41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9" dur="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0" dur="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1" dur="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2" dur="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3" dur="500" tmFilter="0,0; .5, 1; 1, 1"/>
                                            <p:tgtEl>
                                              <p:spTgt spid="1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4" presetID="53" presetClass="entr" presetSubtype="16" fill="hold" grpId="0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2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6" dur="3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7" dur="3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8" dur="300"/>
                                            <p:tgtEl>
                                              <p:spTgt spid="1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9" presetID="2" presetClass="entr" presetSubtype="4" fill="hold" grpId="0" nodeType="withEffect" p14:presetBounceEnd="60000">
                                      <p:stCondLst>
                                        <p:cond delay="1350"/>
                                      </p:stCondLst>
                                      <p:childTnLst>
                                        <p:set>
                                          <p:cBhvr>
                                            <p:cTn id="2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31" dur="500" fill="hold"/>
                                            <p:tgtEl>
                                              <p:spTgt spid="1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32" dur="500" fill="hold"/>
                                            <p:tgtEl>
                                              <p:spTgt spid="1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3" presetID="2" presetClass="entr" presetSubtype="4" fill="hold" grpId="0" nodeType="withEffect" p14:presetBounceEnd="60000">
                                      <p:stCondLst>
                                        <p:cond delay="1350"/>
                                      </p:stCondLst>
                                      <p:childTnLst>
                                        <p:set>
                                          <p:cBhvr>
                                            <p:cTn id="2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35" dur="500" fill="hold"/>
                                            <p:tgtEl>
                                              <p:spTgt spid="1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36" dur="500" fill="hold"/>
                                            <p:tgtEl>
                                              <p:spTgt spid="1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numSld="100">
                    <p:cTn id="23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  <p:bldLst>
          <p:bldP spid="7" grpId="0" animBg="1"/>
          <p:bldP spid="7" grpId="1" animBg="1"/>
          <p:bldP spid="8" grpId="0" animBg="1"/>
          <p:bldP spid="8" grpId="1" animBg="1"/>
          <p:bldP spid="9" grpId="0" animBg="1"/>
          <p:bldP spid="9" grpId="1" animBg="1"/>
          <p:bldP spid="10" grpId="0" bldLvl="0" animBg="1"/>
          <p:bldP spid="10" grpId="1" bldLvl="0" animBg="1"/>
          <p:bldP spid="11" grpId="0" animBg="1"/>
          <p:bldP spid="11" grpId="1" animBg="1"/>
          <p:bldP spid="12" grpId="0" animBg="1"/>
          <p:bldP spid="12" grpId="1" animBg="1"/>
          <p:bldP spid="13" grpId="0" animBg="1"/>
          <p:bldP spid="13" grpId="1" animBg="1"/>
          <p:bldP spid="14" grpId="0" animBg="1"/>
          <p:bldP spid="14" grpId="1" animBg="1"/>
          <p:bldP spid="15" grpId="0" animBg="1"/>
          <p:bldP spid="15" grpId="1" animBg="1"/>
          <p:bldP spid="16" grpId="0" animBg="1"/>
          <p:bldP spid="16" grpId="1" animBg="1"/>
          <p:bldP spid="17" grpId="0" animBg="1"/>
          <p:bldP spid="17" grpId="1" animBg="1"/>
          <p:bldP spid="18" grpId="0" animBg="1"/>
          <p:bldP spid="18" grpId="1" animBg="1"/>
          <p:bldP spid="19" grpId="0" animBg="1"/>
          <p:bldP spid="19" grpId="1" animBg="1"/>
          <p:bldP spid="20" grpId="0" animBg="1"/>
          <p:bldP spid="20" grpId="1" animBg="1"/>
          <p:bldP spid="21" grpId="0" animBg="1"/>
          <p:bldP spid="21" grpId="1" animBg="1"/>
          <p:bldP spid="22" grpId="0" animBg="1"/>
          <p:bldP spid="22" grpId="1" animBg="1"/>
          <p:bldP spid="23" grpId="0" animBg="1"/>
          <p:bldP spid="23" grpId="1" animBg="1"/>
          <p:bldP spid="25" grpId="0" animBg="1"/>
          <p:bldP spid="25" grpId="1" animBg="1"/>
          <p:bldP spid="26" grpId="0" animBg="1"/>
          <p:bldP spid="26" grpId="1" animBg="1"/>
          <p:bldP spid="27" grpId="0" animBg="1"/>
          <p:bldP spid="27" grpId="1" animBg="1"/>
          <p:bldP spid="28" grpId="0" animBg="1"/>
          <p:bldP spid="28" grpId="1" animBg="1"/>
          <p:bldP spid="29" grpId="0" animBg="1"/>
          <p:bldP spid="29" grpId="1" animBg="1"/>
          <p:bldP spid="30" grpId="0" animBg="1"/>
          <p:bldP spid="30" grpId="1" animBg="1"/>
          <p:bldP spid="31" grpId="0" animBg="1"/>
          <p:bldP spid="31" grpId="1" animBg="1"/>
          <p:bldP spid="1024" grpId="0" animBg="1"/>
          <p:bldP spid="1024" grpId="1" animBg="1"/>
          <p:bldP spid="1025" grpId="0" animBg="1"/>
          <p:bldP spid="1025" grpId="1" animBg="1"/>
          <p:bldP spid="1027" grpId="0" animBg="1"/>
          <p:bldP spid="1027" grpId="1" animBg="1"/>
          <p:bldP spid="1028" grpId="0" animBg="1"/>
          <p:bldP spid="1028" grpId="1" animBg="1"/>
          <p:bldP spid="1029" grpId="0" animBg="1"/>
          <p:bldP spid="1029" grpId="1" animBg="1"/>
          <p:bldP spid="1030" grpId="0" animBg="1"/>
          <p:bldP spid="1030" grpId="1" animBg="1"/>
          <p:bldP spid="112" grpId="0"/>
          <p:bldP spid="113" grpId="0" bldLvl="0" animBg="1"/>
          <p:bldP spid="124" grpId="0" bldLvl="0" animBg="1"/>
          <p:bldP spid="125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3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" dur="3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13" dur="150" fill="hold"/>
                                            <p:tgtEl>
                                              <p:spTgt spid="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3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3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8" dur="3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20" dur="150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3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3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3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27" dur="150" fill="hold"/>
                                            <p:tgtEl>
                                              <p:spTgt spid="1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8" presetID="53" presetClass="entr" presetSubtype="16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3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3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3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6" presetClass="emph" presetSubtype="0" autoRev="1" fill="hold" grpId="1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Scale>
                                          <p:cBhvr>
                                            <p:cTn id="34" dur="150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5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7" dur="3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3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9" dur="3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6" presetClass="emph" presetSubtype="0" autoRev="1" fill="hold" grpId="1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41" dur="150" fill="hold"/>
                                            <p:tgtEl>
                                              <p:spTgt spid="1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2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4" dur="3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3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6" dur="3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48" dur="15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9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3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3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3" dur="3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55" dur="15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6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8" dur="3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3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0" dur="3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62" dur="150" fill="hold"/>
                                            <p:tgtEl>
                                              <p:spTgt spid="2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3" presetID="53" presetClass="entr" presetSubtype="16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5" dur="300" fill="hold"/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300" fill="hold"/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7" dur="300"/>
                                            <p:tgtEl>
                                              <p:spTgt spid="10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6" presetClass="emph" presetSubtype="0" autoRev="1" fill="hold" grpId="1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69" dur="150" fill="hold"/>
                                            <p:tgtEl>
                                              <p:spTgt spid="102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2" dur="3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3" dur="3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4" dur="3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5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76" dur="150" fill="hold"/>
                                            <p:tgtEl>
                                              <p:spTgt spid="1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7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9" dur="3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0" dur="3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1" dur="3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2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83" dur="150" fill="hold"/>
                                            <p:tgtEl>
                                              <p:spTgt spid="1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4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6" dur="3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7" dur="3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8" dur="3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90" dur="150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3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3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5" dur="3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6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97" dur="150" fill="hold"/>
                                            <p:tgtEl>
                                              <p:spTgt spid="2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0" dur="3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1" dur="3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2" dur="3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3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104" dur="150" fill="hold"/>
                                            <p:tgtEl>
                                              <p:spTgt spid="1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5" presetID="53" presetClass="entr" presetSubtype="1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7" dur="3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8" dur="3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9" dur="3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0" presetID="6" presetClass="emph" presetSubtype="0" autoRev="1" fill="hold" grpId="1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Scale>
                                          <p:cBhvr>
                                            <p:cTn id="111" dur="15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2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4" dur="3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5" dur="3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6" dur="3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7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118" dur="150" fill="hold"/>
                                            <p:tgtEl>
                                              <p:spTgt spid="2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9" presetID="53" presetClass="entr" presetSubtype="16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1" dur="3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2" dur="3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3" dur="3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4" presetID="6" presetClass="emph" presetSubtype="0" autoRev="1" fill="hold" grpId="1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Scale>
                                          <p:cBhvr>
                                            <p:cTn id="125" dur="150" fill="hold"/>
                                            <p:tgtEl>
                                              <p:spTgt spid="2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26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8" dur="3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9" dur="3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0" dur="300"/>
                                            <p:tgtEl>
                                              <p:spTgt spid="10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1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132" dur="150" fill="hold"/>
                                            <p:tgtEl>
                                              <p:spTgt spid="103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5" dur="3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6" dur="3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7" dur="3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8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139" dur="150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0" presetID="53" presetClass="entr" presetSubtype="16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2" dur="300" fill="hold"/>
                                            <p:tgtEl>
                                              <p:spTgt spid="10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3" dur="300" fill="hold"/>
                                            <p:tgtEl>
                                              <p:spTgt spid="10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4" dur="300"/>
                                            <p:tgtEl>
                                              <p:spTgt spid="10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5" presetID="6" presetClass="emph" presetSubtype="0" autoRev="1" fill="hold" grpId="1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146" dur="150" fill="hold"/>
                                            <p:tgtEl>
                                              <p:spTgt spid="102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7" presetID="53" presetClass="entr" presetSubtype="1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9" dur="3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0" dur="3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1" dur="300"/>
                                            <p:tgtEl>
                                              <p:spTgt spid="10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2" presetID="6" presetClass="emph" presetSubtype="0" autoRev="1" fill="hold" grpId="1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Scale>
                                          <p:cBhvr>
                                            <p:cTn id="153" dur="150" fill="hold"/>
                                            <p:tgtEl>
                                              <p:spTgt spid="102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4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6" dur="3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7" dur="3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8" dur="3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9" presetID="6" presetClass="emph" presetSubtype="0" autoRev="1" fill="hold" grpId="1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160" dur="150" fill="hold"/>
                                            <p:tgtEl>
                                              <p:spTgt spid="2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6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3" dur="300" fill="hold"/>
                                            <p:tgtEl>
                                              <p:spTgt spid="10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4" dur="300" fill="hold"/>
                                            <p:tgtEl>
                                              <p:spTgt spid="10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5" dur="300"/>
                                            <p:tgtEl>
                                              <p:spTgt spid="10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6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167" dur="150" fill="hold"/>
                                            <p:tgtEl>
                                              <p:spTgt spid="102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68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0" dur="3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1" dur="3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2" dur="3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3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174" dur="150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75" presetID="53" presetClass="entr" presetSubtype="16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7" dur="3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8" dur="3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9" dur="3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0" presetID="6" presetClass="emph" presetSubtype="0" autoRev="1" fill="hold" grpId="1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Scale>
                                          <p:cBhvr>
                                            <p:cTn id="181" dur="150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82" presetID="53" presetClass="entr" presetSubtype="1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4" dur="300" fill="hold"/>
                                            <p:tgtEl>
                                              <p:spTgt spid="10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5" dur="300" fill="hold"/>
                                            <p:tgtEl>
                                              <p:spTgt spid="10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86" dur="300"/>
                                            <p:tgtEl>
                                              <p:spTgt spid="10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7" presetID="6" presetClass="emph" presetSubtype="0" autoRev="1" fill="hold" grpId="1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Scale>
                                          <p:cBhvr>
                                            <p:cTn id="188" dur="150" fill="hold"/>
                                            <p:tgtEl>
                                              <p:spTgt spid="102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89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1" dur="3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2" dur="3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3" dur="3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4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195" dur="150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96" presetID="53" presetClass="entr" presetSubtype="16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8" dur="3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9" dur="3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0" dur="3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1" presetID="6" presetClass="emph" presetSubtype="0" autoRev="1" fill="hold" grpId="1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Scale>
                                          <p:cBhvr>
                                            <p:cTn id="202" dur="150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03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5" dur="3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6" dur="3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7" dur="3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8" presetID="6" presetClass="emph" presetSubtype="0" autoRev="1" fill="hold" grpId="1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209" dur="15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1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2" dur="3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3" dur="3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4" dur="3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5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216" dur="150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17" presetID="41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9" dur="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0" dur="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1" dur="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2" dur="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3" dur="500" tmFilter="0,0; .5, 1; 1, 1"/>
                                            <p:tgtEl>
                                              <p:spTgt spid="1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4" presetID="53" presetClass="entr" presetSubtype="16" fill="hold" grpId="0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2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6" dur="3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7" dur="3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8" dur="300"/>
                                            <p:tgtEl>
                                              <p:spTgt spid="1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9" presetID="2" presetClass="entr" presetSubtype="4" fill="hold" grpId="0" nodeType="withEffect">
                                      <p:stCondLst>
                                        <p:cond delay="1350"/>
                                      </p:stCondLst>
                                      <p:childTnLst>
                                        <p:set>
                                          <p:cBhvr>
                                            <p:cTn id="2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1" dur="500" fill="hold"/>
                                            <p:tgtEl>
                                              <p:spTgt spid="1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2" dur="500" fill="hold"/>
                                            <p:tgtEl>
                                              <p:spTgt spid="1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3" presetID="2" presetClass="entr" presetSubtype="4" fill="hold" grpId="0" nodeType="withEffect">
                                      <p:stCondLst>
                                        <p:cond delay="1350"/>
                                      </p:stCondLst>
                                      <p:childTnLst>
                                        <p:set>
                                          <p:cBhvr>
                                            <p:cTn id="2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5" dur="500" fill="hold"/>
                                            <p:tgtEl>
                                              <p:spTgt spid="1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6" dur="500" fill="hold"/>
                                            <p:tgtEl>
                                              <p:spTgt spid="1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numSld="100">
                    <p:cTn id="23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  <p:bldLst>
          <p:bldP spid="7" grpId="0" animBg="1"/>
          <p:bldP spid="7" grpId="1" animBg="1"/>
          <p:bldP spid="8" grpId="0" animBg="1"/>
          <p:bldP spid="8" grpId="1" animBg="1"/>
          <p:bldP spid="9" grpId="0" animBg="1"/>
          <p:bldP spid="9" grpId="1" animBg="1"/>
          <p:bldP spid="10" grpId="0" bldLvl="0" animBg="1"/>
          <p:bldP spid="10" grpId="1" bldLvl="0" animBg="1"/>
          <p:bldP spid="11" grpId="0" animBg="1"/>
          <p:bldP spid="11" grpId="1" animBg="1"/>
          <p:bldP spid="12" grpId="0" animBg="1"/>
          <p:bldP spid="12" grpId="1" animBg="1"/>
          <p:bldP spid="13" grpId="0" animBg="1"/>
          <p:bldP spid="13" grpId="1" animBg="1"/>
          <p:bldP spid="14" grpId="0" animBg="1"/>
          <p:bldP spid="14" grpId="1" animBg="1"/>
          <p:bldP spid="15" grpId="0" animBg="1"/>
          <p:bldP spid="15" grpId="1" animBg="1"/>
          <p:bldP spid="16" grpId="0" animBg="1"/>
          <p:bldP spid="16" grpId="1" animBg="1"/>
          <p:bldP spid="17" grpId="0" animBg="1"/>
          <p:bldP spid="17" grpId="1" animBg="1"/>
          <p:bldP spid="18" grpId="0" animBg="1"/>
          <p:bldP spid="18" grpId="1" animBg="1"/>
          <p:bldP spid="19" grpId="0" animBg="1"/>
          <p:bldP spid="19" grpId="1" animBg="1"/>
          <p:bldP spid="20" grpId="0" animBg="1"/>
          <p:bldP spid="20" grpId="1" animBg="1"/>
          <p:bldP spid="21" grpId="0" animBg="1"/>
          <p:bldP spid="21" grpId="1" animBg="1"/>
          <p:bldP spid="22" grpId="0" animBg="1"/>
          <p:bldP spid="22" grpId="1" animBg="1"/>
          <p:bldP spid="23" grpId="0" animBg="1"/>
          <p:bldP spid="23" grpId="1" animBg="1"/>
          <p:bldP spid="25" grpId="0" animBg="1"/>
          <p:bldP spid="25" grpId="1" animBg="1"/>
          <p:bldP spid="26" grpId="0" animBg="1"/>
          <p:bldP spid="26" grpId="1" animBg="1"/>
          <p:bldP spid="27" grpId="0" animBg="1"/>
          <p:bldP spid="27" grpId="1" animBg="1"/>
          <p:bldP spid="28" grpId="0" animBg="1"/>
          <p:bldP spid="28" grpId="1" animBg="1"/>
          <p:bldP spid="29" grpId="0" animBg="1"/>
          <p:bldP spid="29" grpId="1" animBg="1"/>
          <p:bldP spid="30" grpId="0" animBg="1"/>
          <p:bldP spid="30" grpId="1" animBg="1"/>
          <p:bldP spid="31" grpId="0" animBg="1"/>
          <p:bldP spid="31" grpId="1" animBg="1"/>
          <p:bldP spid="1024" grpId="0" animBg="1"/>
          <p:bldP spid="1024" grpId="1" animBg="1"/>
          <p:bldP spid="1025" grpId="0" animBg="1"/>
          <p:bldP spid="1025" grpId="1" animBg="1"/>
          <p:bldP spid="1027" grpId="0" animBg="1"/>
          <p:bldP spid="1027" grpId="1" animBg="1"/>
          <p:bldP spid="1028" grpId="0" animBg="1"/>
          <p:bldP spid="1028" grpId="1" animBg="1"/>
          <p:bldP spid="1029" grpId="0" animBg="1"/>
          <p:bldP spid="1029" grpId="1" animBg="1"/>
          <p:bldP spid="1030" grpId="0" animBg="1"/>
          <p:bldP spid="1030" grpId="1" animBg="1"/>
          <p:bldP spid="112" grpId="0"/>
          <p:bldP spid="113" grpId="0" bldLvl="0" animBg="1"/>
          <p:bldP spid="124" grpId="0" bldLvl="0" animBg="1"/>
          <p:bldP spid="125" grpId="0" bldLvl="0" animBg="1"/>
        </p:bldLst>
      </p:timing>
    </mc:Fallback>
  </mc:AlternateContent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173</Words>
  <Application>WPS Presentation</Application>
  <PresentationFormat>自定义</PresentationFormat>
  <Paragraphs>11</Paragraphs>
  <Slides>1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Arial</vt:lpstr>
      <vt:lpstr>SimSun</vt:lpstr>
      <vt:lpstr>Wingdings</vt:lpstr>
      <vt:lpstr>Microsoft YaHei</vt:lpstr>
      <vt:lpstr>Impact</vt:lpstr>
      <vt:lpstr>Calibri</vt:lpstr>
      <vt:lpstr>Arial Unicode MS</vt:lpstr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徐威方</dc:creator>
  <cp:lastModifiedBy>utente</cp:lastModifiedBy>
  <cp:revision>62</cp:revision>
  <dcterms:created xsi:type="dcterms:W3CDTF">2015-10-14T02:35:00Z</dcterms:created>
  <dcterms:modified xsi:type="dcterms:W3CDTF">2023-11-16T16:10:13Z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1033-12.2.0.13306</vt:lpwstr>
  </property>
  <property fmtid="{D5CDD505-2E9C-101B-9397-08002B2CF9AE}" pid="3" name="ICV">
    <vt:lpwstr>AE6B802CAD3048FEA3F8886B9C275901_13</vt:lpwstr>
  </property>
</Properties>
</file>